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9"/>
  </p:notesMasterIdLst>
  <p:sldIdLst>
    <p:sldId id="270" r:id="rId3"/>
    <p:sldId id="271" r:id="rId4"/>
    <p:sldId id="272" r:id="rId5"/>
    <p:sldId id="273" r:id="rId6"/>
    <p:sldId id="274" r:id="rId7"/>
    <p:sldId id="27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BEB"/>
    <a:srgbClr val="B6CEE8"/>
    <a:srgbClr val="1C2BF4"/>
    <a:srgbClr val="C72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878" autoAdjust="0"/>
    <p:restoredTop sz="97714"/>
  </p:normalViewPr>
  <p:slideViewPr>
    <p:cSldViewPr snapToGrid="0">
      <p:cViewPr varScale="1">
        <p:scale>
          <a:sx n="135" d="100"/>
          <a:sy n="135" d="100"/>
        </p:scale>
        <p:origin x="184" y="4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44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E812A2-BA0E-4022-8B99-492E73CBDA70}" type="datetimeFigureOut">
              <a:rPr lang="en-US" smtClean="0"/>
              <a:t>4/9/25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A0117-C677-4066-8C21-0E55B01FD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7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A0117-C677-4066-8C21-0E55B01FD1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E766D-E292-F8D9-2719-107DB39AF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3698C-F1F2-3D17-23FD-EC7B0468E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91324-9160-E675-F6A3-E0BD4B457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C7DF5-044A-406B-8FFF-0DDD724F8DE9}" type="datetime1">
              <a:rPr lang="en-US" smtClean="0"/>
              <a:t>4/9/25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26DA8-E261-04B4-DB17-D2E3ED8C1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1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4BFC6-81D9-DC59-1F31-BEEAADAF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E5026-EE30-6A0D-0F9B-3F67BADD9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426A5-4982-BCC7-D391-7DB0D0AB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E8A4-8F4B-4961-875C-96FC351CC633}" type="datetime1">
              <a:rPr lang="en-US" smtClean="0"/>
              <a:t>4/9/25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641E4-435E-9E80-1C98-8EA3B1880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8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14E20-230F-1064-06C8-42D35FEFD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63B8C-D779-12A7-525C-E8276530C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27752-16BD-75FF-FFC2-8633E47E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DFB3-CFB3-4FC0-807C-52111A144021}" type="datetime1">
              <a:rPr lang="en-US" smtClean="0"/>
              <a:t>4/9/25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C7BBB-AB7A-EB97-602F-22BAE6F0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4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8553-59C0-8DD4-0173-5CC4496AC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1F0E47-FA79-7284-C5C1-2D05FFA7A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98A80-1DC4-D790-B53F-86EC1896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4832D-C168-AF9B-44AB-A5133566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2F28E-79FF-146D-F04B-B0B9C3258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8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C6CB-106C-4663-2EF0-8DA74DA79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555A7-2C52-3685-EF5D-744BA4328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C2957-AE34-3BD0-F236-96821395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5C754-620F-8191-53FF-CD99685C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CFBF2-013E-4B65-B507-0A305299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12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7A689-1545-5567-55C0-69660751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D6729-578C-FCFE-19E5-8D474D5D9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A1C8D-AA2A-1489-2A2C-D2A11AD9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4DF2C-458E-71FD-0B8D-BFF26DD2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45A59-20EB-2CE7-D0F9-A558CEA82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51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577B-22BF-41D1-D717-D0CB3AD1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5FBAD-3149-C443-2239-5936C21E4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7220B-F9D6-03FB-C58B-564AA3DC3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74BB-B08C-E95F-5E29-D6D048FA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CEE08-4477-7D58-3B28-9258F7E45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5DBE6-FFCA-E16E-7E61-018915A3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83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ACAC-2BE7-AE51-1583-2F5669CC8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1910D-CEC7-B35E-DBC0-DC917445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2BCD0-6778-DB4F-4586-D5F769799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80A84A-8610-DC9F-C820-3A3BF41B7C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BCBA7-8369-B846-B550-02C7D5FEF2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CBBAA-E073-E8C3-77D8-CD7290CD3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F09F81-01A3-AB4F-9CAF-7C3A2FA4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9FB95-E97F-619B-A2BB-34BA70D5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4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CBD44-BEEB-A9CC-812F-EBB8AF759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01A0A-8E36-6B82-0EEB-08338BF0F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697217-540C-68FF-6CFE-8458DAE2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B9992-B172-9471-1614-38C242EE8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15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FE646-2B62-81D0-92FC-8B4932B4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AAB26-4523-74CA-B5E4-32FBC2CB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93A25-208D-5A48-38B1-47CDB34E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36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AC15-CCF1-EB14-9616-662567D5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3361-0725-05FB-49F9-4A21A47D2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BB94-5DFC-30EF-19E9-CB6126655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B68CE-2CBC-9E79-3A0C-9AC0A613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7A525-AEF4-1C9A-265D-8A353C0D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A267-505F-07DE-85F6-A0F157D7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3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2C49-E5D7-A951-932C-6830298D7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C07F2-0D4B-9C65-D30F-2B194C27B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79234-36A6-4D60-DC6D-95E688C88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FB34-4C4E-4153-AB5A-43828B979C77}" type="datetime1">
              <a:rPr lang="en-US" smtClean="0"/>
              <a:t>4/9/25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73D97-1FDC-3135-8659-08034C73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415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4FF3-7BA6-D26F-CC80-B06DC9F2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8EA1C2-95A0-1D6F-4317-786FF3C0C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AFA05-6B09-E9AC-13B1-067E5534F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3475F-72FD-A21D-5FEB-5A39F4DD5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CD0CA-F5E7-7F64-9CBE-C1634BEB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1ADC2-F706-CFB0-3559-36D39584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137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3FE5-2274-9117-B279-BEEBFA63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13D542-4F2C-4BD9-D542-43B536D64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48D5D-1AF7-D967-4DEA-8B0021B59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5CEC5-59AA-1546-3BDC-F066349C3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FD80D-63BA-601A-B47B-FEC0BF7B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27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E884B6-3914-CEF5-DCB9-54CBB00CD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721CE-0B60-8A86-6989-0BB8B01D1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F8966-0C0A-289E-FF6C-8F3C1449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48245-6A66-B227-155C-B9F8C2C5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F480D-3B52-51A3-68A2-6A8BDED9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9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6274-23C6-641C-4CAE-34A939F7D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49EBB-4BDE-9D0A-D3ED-C8EF6E54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2CD0E-5D78-3B1A-CE3A-27F26258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86528-A2ED-47D4-B96C-733C6D0735BE}" type="datetime1">
              <a:rPr lang="en-US" smtClean="0"/>
              <a:t>4/9/25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D6CDE-7A66-1797-33F1-DF541742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6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FF91A-06C4-D4A8-8C01-A9446E560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C262C-7024-AA88-7170-1372E793C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C08A4-7705-7A67-5115-BE325B615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0BDAA-2F77-339F-799B-282A39F1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86CCB-0D62-4B3C-A601-C68CF8EC5E10}" type="datetime1">
              <a:rPr lang="en-US" smtClean="0"/>
              <a:t>4/9/25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9FE58-2E50-A222-FC62-3C9871714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50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2F9E-2EED-5E69-C328-1DC1DBB92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93644-4398-304A-E07F-E9A7B2C3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B25F0-20C8-1203-4571-4CEE07404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C8F7A-668C-7798-FB32-78CABFAD4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3BB2D-5F07-0253-7303-2095505FD6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146B6-7C7C-0C8A-A68D-6DA4B139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834C0-B99D-4884-B109-D5E5D9D6E9E1}" type="datetime1">
              <a:rPr lang="en-US" smtClean="0"/>
              <a:t>4/9/25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980A1E-8872-D81D-5213-649B9568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01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95C22-ADA1-29B9-4229-AF8D3AA8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A584B-3227-8CEA-AF2C-7BD809D9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495E1-E824-4659-A7D0-4EEFC469C102}" type="datetime1">
              <a:rPr lang="en-US" smtClean="0"/>
              <a:t>4/9/25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0F8E5-F4C6-52EE-57C6-40F9976D6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02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DEBDF-2B29-BA6F-7BF5-40BFEAF5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C1D4-67F0-DB18-47C2-0F992E99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1072E-0A09-FB4F-66B0-9BC6A3C21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99771-3A72-2B67-7FD7-B17EB71E0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C132C-3CFD-BFA7-CF9C-A758F28B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4214E-46DE-4CE4-A77E-2DA69B60A470}" type="datetime1">
              <a:rPr lang="en-US" smtClean="0"/>
              <a:t>4/9/25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C44E-93D2-924B-2602-270FA055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1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D70F-A8D5-B191-AE62-A25B5E23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814E41-7B0E-F6C1-F5DC-5352A74DE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38388-7810-D295-8163-3D7E548E9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F08F24-8E46-8620-7522-969C8D983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3968-66EE-4CF6-B8FA-A8B1DA5C6DE5}" type="datetime1">
              <a:rPr lang="en-US" smtClean="0"/>
              <a:t>4/9/25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2FF27-3F6B-95B8-F6DF-47440EE2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8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CE503-C110-954A-1B0B-D206EC662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8A5C-3B7E-045D-B1C6-D9D08943E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A6BE-0E74-44EC-A1C2-C690BCB6B12D}" type="datetime1">
              <a:rPr lang="en-US" smtClean="0"/>
              <a:t>4/9/25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FDBA7-2884-7A99-A10C-FE63CC153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C1ABCFE-9E3B-E74D-F670-C7C975786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E640F3-A319-9577-8CFD-2B21DDA7F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FAAD1-9464-6D84-8DC7-C11298C59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0" name="Freeform: Shape 2072">
              <a:extLst>
                <a:ext uri="{FF2B5EF4-FFF2-40B4-BE49-F238E27FC236}">
                  <a16:creationId xmlns:a16="http://schemas.microsoft.com/office/drawing/2014/main" id="{6A803560-A510-0A53-1452-EB72AD670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2073">
              <a:extLst>
                <a:ext uri="{FF2B5EF4-FFF2-40B4-BE49-F238E27FC236}">
                  <a16:creationId xmlns:a16="http://schemas.microsoft.com/office/drawing/2014/main" id="{7198DB09-17B6-9C03-5872-B7F2CEEF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2074">
              <a:extLst>
                <a:ext uri="{FF2B5EF4-FFF2-40B4-BE49-F238E27FC236}">
                  <a16:creationId xmlns:a16="http://schemas.microsoft.com/office/drawing/2014/main" id="{A633C632-7709-287D-2394-147A79BA2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3" name="Freeform: Shape 2075">
              <a:extLst>
                <a:ext uri="{FF2B5EF4-FFF2-40B4-BE49-F238E27FC236}">
                  <a16:creationId xmlns:a16="http://schemas.microsoft.com/office/drawing/2014/main" id="{1C8EAA01-4CD0-C29F-5E51-7A44428BB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D30015-427E-53E9-C8B6-64B8335A4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15" name="Freeform: Shape 2078">
              <a:extLst>
                <a:ext uri="{FF2B5EF4-FFF2-40B4-BE49-F238E27FC236}">
                  <a16:creationId xmlns:a16="http://schemas.microsoft.com/office/drawing/2014/main" id="{606B653C-9EA5-E468-15A2-8B82D214F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2079">
              <a:extLst>
                <a:ext uri="{FF2B5EF4-FFF2-40B4-BE49-F238E27FC236}">
                  <a16:creationId xmlns:a16="http://schemas.microsoft.com/office/drawing/2014/main" id="{5DBBED01-AA2C-7BD3-9F17-98133DD9C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2080">
              <a:extLst>
                <a:ext uri="{FF2B5EF4-FFF2-40B4-BE49-F238E27FC236}">
                  <a16:creationId xmlns:a16="http://schemas.microsoft.com/office/drawing/2014/main" id="{03E7198C-1A5F-55A8-26EE-FF98D9A3A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2081">
              <a:extLst>
                <a:ext uri="{FF2B5EF4-FFF2-40B4-BE49-F238E27FC236}">
                  <a16:creationId xmlns:a16="http://schemas.microsoft.com/office/drawing/2014/main" id="{FD1B85B4-7369-E708-C908-C4BBC2427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A13C9197-DBB4-E3B5-349D-86D26AE57EE9}"/>
              </a:ext>
            </a:extLst>
          </p:cNvPr>
          <p:cNvPicPr>
            <a:picLocks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itle Placeholder 21">
            <a:extLst>
              <a:ext uri="{FF2B5EF4-FFF2-40B4-BE49-F238E27FC236}">
                <a16:creationId xmlns:a16="http://schemas.microsoft.com/office/drawing/2014/main" id="{3ADA9F36-C7DA-9281-8FFD-E101EC8A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A8F6DE-F77E-4754-80BA-34C08499154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801344" y="6086389"/>
            <a:ext cx="2167128" cy="69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8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02FBE-0D3D-8ADD-22FF-CC7784D2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B82BF-D335-D091-21AC-CEDC16782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4FCF8-0468-0B98-0780-7B739F2EB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91CE5-1AB4-3744-A059-252CF5D2E74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F2B9F-C0C7-07D3-7E74-514B04C94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0171-A285-7620-4DBD-AD6785685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42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sky.app/profile/mikefrobbins.com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ikefrobbins" TargetMode="External"/><Relationship Id="rId4" Type="http://schemas.openxmlformats.org/officeDocument/2006/relationships/hyperlink" Target="http://www.linkedin.com/in/mikefrobbin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91" name="Group 2074">
            <a:extLst>
              <a:ext uri="{FF2B5EF4-FFF2-40B4-BE49-F238E27FC236}">
                <a16:creationId xmlns:a16="http://schemas.microsoft.com/office/drawing/2014/main" id="{DD2D4766-1D6B-4DC4-A102-D4107A01B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076" name="Color">
              <a:extLst>
                <a:ext uri="{FF2B5EF4-FFF2-40B4-BE49-F238E27FC236}">
                  <a16:creationId xmlns:a16="http://schemas.microsoft.com/office/drawing/2014/main" id="{4DDFFE1E-C938-4F4A-9E1B-22A863B18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2" name="Color">
              <a:extLst>
                <a:ext uri="{FF2B5EF4-FFF2-40B4-BE49-F238E27FC236}">
                  <a16:creationId xmlns:a16="http://schemas.microsoft.com/office/drawing/2014/main" id="{4CE7EE72-F529-4594-8F11-F343AC20B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09B58571-973B-E98D-6C3D-DA1E1D3B8D44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5384" r="-2" b="15383"/>
          <a:stretch/>
        </p:blipFill>
        <p:spPr>
          <a:xfrm>
            <a:off x="627542" y="1579436"/>
            <a:ext cx="4756760" cy="2189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093" name="Group 207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4" name="Freeform: Shape 2080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5" name="Freeform: Shape 2081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6" name="Freeform: Shape 2082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7" name="Freeform: Shape 2083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8" name="Freeform: Shape 2084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9" name="Freeform: Shape 2085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D87FD35-6C7E-40F9-372C-761D15E29059}"/>
              </a:ext>
            </a:extLst>
          </p:cNvPr>
          <p:cNvSpPr txBox="1"/>
          <p:nvPr/>
        </p:nvSpPr>
        <p:spPr>
          <a:xfrm>
            <a:off x="5849141" y="1778750"/>
            <a:ext cx="5517750" cy="157067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Closing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remarks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F85D851-0964-C0FE-4F32-736A25DAD915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61223" y="6256438"/>
            <a:ext cx="1481328" cy="521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EE3A5A-98D5-07CE-E032-7D7BD8EB8409}"/>
              </a:ext>
            </a:extLst>
          </p:cNvPr>
          <p:cNvSpPr txBox="1"/>
          <p:nvPr/>
        </p:nvSpPr>
        <p:spPr>
          <a:xfrm>
            <a:off x="648875" y="3948990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OnRamp</a:t>
            </a: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Team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58D7F1-B24A-2E96-35A8-AAE93502D9D6}"/>
              </a:ext>
            </a:extLst>
          </p:cNvPr>
          <p:cNvSpPr txBox="1"/>
          <p:nvPr/>
        </p:nvSpPr>
        <p:spPr>
          <a:xfrm>
            <a:off x="1330527" y="5061370"/>
            <a:ext cx="9424373" cy="55029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600" dirty="0">
              <a:solidFill>
                <a:schemeClr val="bg1"/>
              </a:solidFill>
              <a:ea typeface="Microsoft YaHei" panose="020B0503020204020204" pitchFamily="34" charset="-122"/>
              <a:cs typeface="Jaini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711601B-2E96-694A-7693-56E476127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8307" y="3349428"/>
            <a:ext cx="5099233" cy="162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65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C7244-B8CC-771F-5282-D2C8B655A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takeaways for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815C4C-B6E0-EF54-8D97-E60B91716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job is not your career</a:t>
            </a:r>
          </a:p>
          <a:p>
            <a:r>
              <a:rPr lang="en-US" dirty="0"/>
              <a:t>Activity is not equal to productivity</a:t>
            </a:r>
          </a:p>
          <a:p>
            <a:r>
              <a:rPr lang="en-US" dirty="0"/>
              <a:t>Focus on impact, not activity</a:t>
            </a:r>
          </a:p>
          <a:p>
            <a:pPr lvl="1"/>
            <a:r>
              <a:rPr lang="en-US" dirty="0"/>
              <a:t>Individual accomplishments</a:t>
            </a:r>
          </a:p>
          <a:p>
            <a:pPr lvl="1"/>
            <a:r>
              <a:rPr lang="en-US" dirty="0"/>
              <a:t>Contribute to the success of others</a:t>
            </a:r>
          </a:p>
          <a:p>
            <a:pPr lvl="1"/>
            <a:r>
              <a:rPr lang="en-US" dirty="0"/>
              <a:t>Results that build on the work, ideas, and efforts of others</a:t>
            </a:r>
          </a:p>
        </p:txBody>
      </p:sp>
    </p:spTree>
    <p:extLst>
      <p:ext uri="{BB962C8B-B14F-4D97-AF65-F5344CB8AC3E}">
        <p14:creationId xmlns:p14="http://schemas.microsoft.com/office/powerpoint/2010/main" val="2779447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CEC9C-A4E1-0FE3-E864-C656DCB3B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Perfection is the enemy of progress</a:t>
            </a:r>
          </a:p>
        </p:txBody>
      </p:sp>
      <p:pic>
        <p:nvPicPr>
          <p:cNvPr id="1026" name="Picture 2" descr="Ed Leake on X: &quot;&quot;Perfection is the Enemy of Progress ...">
            <a:extLst>
              <a:ext uri="{FF2B5EF4-FFF2-40B4-BE49-F238E27FC236}">
                <a16:creationId xmlns:a16="http://schemas.microsoft.com/office/drawing/2014/main" id="{7860EBEC-87B3-4251-5D1E-8062803AA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1991" y="1414022"/>
            <a:ext cx="7041991" cy="4286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931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5A502-92A7-B467-C1BC-3D4EE76EE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books</a:t>
            </a:r>
          </a:p>
        </p:txBody>
      </p:sp>
      <p:pic>
        <p:nvPicPr>
          <p:cNvPr id="4" name="Picture 2" descr="Making Work Visible, Second Edition">
            <a:extLst>
              <a:ext uri="{FF2B5EF4-FFF2-40B4-BE49-F238E27FC236}">
                <a16:creationId xmlns:a16="http://schemas.microsoft.com/office/drawing/2014/main" id="{8327F5BC-6BA4-16A9-E6F4-B02D0E39C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2708" y="1685042"/>
            <a:ext cx="2618670" cy="392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mazon.com: Own Your Tech Career: Soft ...">
            <a:extLst>
              <a:ext uri="{FF2B5EF4-FFF2-40B4-BE49-F238E27FC236}">
                <a16:creationId xmlns:a16="http://schemas.microsoft.com/office/drawing/2014/main" id="{9336488F-A536-EA06-FDAF-15B2F659C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817" y="1690688"/>
            <a:ext cx="3125386" cy="3922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54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5DD6E-9B04-8C22-BD12-27DC84239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Get-Contact –Identity 'Presenter'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F50CD-F5CB-785A-86DA-F5BAAA61F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Blog: </a:t>
            </a:r>
            <a:r>
              <a:rPr lang="en-US" sz="2800" dirty="0">
                <a:hlinkClick r:id="rId2"/>
              </a:rPr>
              <a:t>mikefrobbins.com</a:t>
            </a:r>
            <a:endParaRPr lang="en-US" sz="2800" dirty="0"/>
          </a:p>
          <a:p>
            <a:r>
              <a:rPr lang="en-US" dirty="0"/>
              <a:t>Bluesky</a:t>
            </a:r>
            <a:r>
              <a:rPr lang="en-US" sz="2800" dirty="0"/>
              <a:t>: </a:t>
            </a:r>
            <a:r>
              <a:rPr lang="en-US" sz="2800" dirty="0">
                <a:hlinkClick r:id="rId3"/>
              </a:rPr>
              <a:t>@</a:t>
            </a:r>
            <a:r>
              <a:rPr lang="en-US" sz="2800" dirty="0" err="1">
                <a:hlinkClick r:id="rId3"/>
              </a:rPr>
              <a:t>mikefrobbins.com</a:t>
            </a:r>
            <a:endParaRPr lang="en-US" sz="2800" dirty="0"/>
          </a:p>
          <a:p>
            <a:r>
              <a:rPr lang="en-US" sz="2800" dirty="0"/>
              <a:t>LinkedIn: </a:t>
            </a:r>
            <a:r>
              <a:rPr lang="en-US" sz="2800" dirty="0">
                <a:hlinkClick r:id="rId4"/>
              </a:rPr>
              <a:t>www.linkedin.com/in/mikefrobbins</a:t>
            </a:r>
            <a:endParaRPr lang="en-US" sz="2800" dirty="0"/>
          </a:p>
          <a:p>
            <a:r>
              <a:rPr lang="en-US" dirty="0"/>
              <a:t>GitHub: </a:t>
            </a:r>
            <a:r>
              <a:rPr lang="en-US" dirty="0">
                <a:hlinkClick r:id="rId5"/>
              </a:rPr>
              <a:t>github.com/mikefrobbins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288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ank You Images – Browse 281,995 Stock ...">
            <a:extLst>
              <a:ext uri="{FF2B5EF4-FFF2-40B4-BE49-F238E27FC236}">
                <a16:creationId xmlns:a16="http://schemas.microsoft.com/office/drawing/2014/main" id="{03EB68C0-0298-A5F5-BB2D-E5B91F2FE1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622" y="1343947"/>
            <a:ext cx="8071556" cy="3425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053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tting-started-with-powershell" id="{51BA1B06-879A-3C40-B763-C3DC8AADC6F1}" vid="{74B546C3-B653-AA4D-82BA-4F38B9575708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tting-started-with-powershell" id="{51BA1B06-879A-3C40-B763-C3DC8AADC6F1}" vid="{D15541E1-3E04-5049-9134-E5292C8D2C3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1248</TotalTime>
  <Words>90</Words>
  <Application>Microsoft Macintosh PowerPoint</Application>
  <PresentationFormat>Widescreen</PresentationFormat>
  <Paragraphs>18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Microsoft YaHei</vt:lpstr>
      <vt:lpstr>Arial</vt:lpstr>
      <vt:lpstr>Calibri</vt:lpstr>
      <vt:lpstr>Calibri Light</vt:lpstr>
      <vt:lpstr>Office Theme</vt:lpstr>
      <vt:lpstr>Custom Design</vt:lpstr>
      <vt:lpstr>PowerPoint Presentation</vt:lpstr>
      <vt:lpstr>Key takeaways for success</vt:lpstr>
      <vt:lpstr>Perfection is the enemy of progress</vt:lpstr>
      <vt:lpstr>Recommended books</vt:lpstr>
      <vt:lpstr>Get-Contact –Identity 'Presenter'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Robbins</dc:creator>
  <cp:lastModifiedBy>Mike Robbins</cp:lastModifiedBy>
  <cp:revision>9</cp:revision>
  <dcterms:created xsi:type="dcterms:W3CDTF">2025-02-23T17:35:26Z</dcterms:created>
  <dcterms:modified xsi:type="dcterms:W3CDTF">2025-04-09T22:34:36Z</dcterms:modified>
</cp:coreProperties>
</file>

<file path=docProps/thumbnail.jpeg>
</file>